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B10"/>
    <a:srgbClr val="768CC5"/>
    <a:srgbClr val="758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2" d="100"/>
          <a:sy n="32" d="100"/>
        </p:scale>
        <p:origin x="984" y="-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91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19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231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361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5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452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745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903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22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23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724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04A6B-2BAE-4C19-89CA-6C020337463B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BFBF4-A527-4599-8201-A4C91D8C63C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22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436A0-C7A5-0330-AD44-E1155A0B9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4365523"/>
            <a:ext cx="25135368" cy="1949397"/>
          </a:xfrm>
        </p:spPr>
        <p:txBody>
          <a:bodyPr>
            <a:normAutofit/>
          </a:bodyPr>
          <a:lstStyle/>
          <a:p>
            <a:pPr algn="l"/>
            <a:r>
              <a:rPr lang="es-E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endParaRPr lang="es-CL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E029B1DC-B763-71CF-7B31-61CB1410EC0D}"/>
              </a:ext>
            </a:extLst>
          </p:cNvPr>
          <p:cNvSpPr txBox="1">
            <a:spLocks/>
          </p:cNvSpPr>
          <p:nvPr/>
        </p:nvSpPr>
        <p:spPr>
          <a:xfrm>
            <a:off x="1828800" y="32493095"/>
            <a:ext cx="16544259" cy="4933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Correo electrónico/RRSS/Web (opcional)</a:t>
            </a:r>
            <a:endParaRPr lang="es-CL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BEA84E3D-86FB-254C-00CA-083AAF575056}"/>
              </a:ext>
            </a:extLst>
          </p:cNvPr>
          <p:cNvSpPr txBox="1">
            <a:spLocks/>
          </p:cNvSpPr>
          <p:nvPr/>
        </p:nvSpPr>
        <p:spPr>
          <a:xfrm>
            <a:off x="1989332" y="8374800"/>
            <a:ext cx="11960584" cy="40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 contenido debe respetar este espacio. 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Fuente: Arial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Tamaño 20-22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215E473-6B3F-71BC-00E0-0C2156910F80}"/>
              </a:ext>
            </a:extLst>
          </p:cNvPr>
          <p:cNvSpPr txBox="1">
            <a:spLocks/>
          </p:cNvSpPr>
          <p:nvPr/>
        </p:nvSpPr>
        <p:spPr>
          <a:xfrm>
            <a:off x="14850510" y="8374799"/>
            <a:ext cx="11960583" cy="40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 contenido debe respetar este espacio. 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Fuente: Arial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Tamaño 20-22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2D7E8C6A-10BF-957D-F0C8-07D56FDC6AB8}"/>
              </a:ext>
            </a:extLst>
          </p:cNvPr>
          <p:cNvSpPr txBox="1">
            <a:spLocks/>
          </p:cNvSpPr>
          <p:nvPr/>
        </p:nvSpPr>
        <p:spPr>
          <a:xfrm>
            <a:off x="1993060" y="13656457"/>
            <a:ext cx="24818033" cy="3504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 contenido debe respetar este espacio. 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Fuente: Arial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Tamaño 20-22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3D5A966-0644-DB63-30C4-852DD51958CD}"/>
              </a:ext>
            </a:extLst>
          </p:cNvPr>
          <p:cNvSpPr txBox="1">
            <a:spLocks/>
          </p:cNvSpPr>
          <p:nvPr/>
        </p:nvSpPr>
        <p:spPr>
          <a:xfrm>
            <a:off x="1993060" y="18441107"/>
            <a:ext cx="24818033" cy="771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 contenido debe respetar este espacio. 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Fuente: Arial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Tamaño 20-22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87953AC0-1A3B-059F-3A0E-70F894F78E7E}"/>
              </a:ext>
            </a:extLst>
          </p:cNvPr>
          <p:cNvSpPr txBox="1">
            <a:spLocks/>
          </p:cNvSpPr>
          <p:nvPr/>
        </p:nvSpPr>
        <p:spPr>
          <a:xfrm>
            <a:off x="1989332" y="27436250"/>
            <a:ext cx="11960584" cy="3802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 contenido debe respetar este espacio. 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Fuente: Arial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Tamaño 20-22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9B5FD05-2485-AABA-3FC9-7129C337285D}"/>
              </a:ext>
            </a:extLst>
          </p:cNvPr>
          <p:cNvSpPr txBox="1">
            <a:spLocks/>
          </p:cNvSpPr>
          <p:nvPr/>
        </p:nvSpPr>
        <p:spPr>
          <a:xfrm>
            <a:off x="14850510" y="27436250"/>
            <a:ext cx="11960583" cy="3802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2880086" rtl="0" eaLnBrk="1" latinLnBrk="0" hangingPunct="1">
              <a:lnSpc>
                <a:spcPct val="90000"/>
              </a:lnSpc>
              <a:spcBef>
                <a:spcPts val="3150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400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62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86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129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171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214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257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080300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520343" indent="0" algn="ctr" defTabSz="2880086" rtl="0" eaLnBrk="1" latinLnBrk="0" hangingPunct="1">
              <a:lnSpc>
                <a:spcPct val="90000"/>
              </a:lnSpc>
              <a:spcBef>
                <a:spcPts val="1575"/>
              </a:spcBef>
              <a:buFont typeface="Arial" panose="020B0604020202020204" pitchFamily="34" charset="0"/>
              <a:buNone/>
              <a:defRPr sz="5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 contenido debe respetar este espacio. 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Fuente: Arial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Tamaño 20-22</a:t>
            </a:r>
            <a:endParaRPr lang="es-E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41630E1-6968-9D6C-66A8-F366EBBCF45D}"/>
              </a:ext>
            </a:extLst>
          </p:cNvPr>
          <p:cNvSpPr txBox="1">
            <a:spLocks/>
          </p:cNvSpPr>
          <p:nvPr/>
        </p:nvSpPr>
        <p:spPr>
          <a:xfrm>
            <a:off x="11031127" y="1715165"/>
            <a:ext cx="5130361" cy="13957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28800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institucional (Opcional)</a:t>
            </a:r>
            <a:endParaRPr lang="es-CL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58FD5E1-4B38-8A99-B8C2-F88673D12515}"/>
              </a:ext>
            </a:extLst>
          </p:cNvPr>
          <p:cNvSpPr txBox="1">
            <a:spLocks/>
          </p:cNvSpPr>
          <p:nvPr/>
        </p:nvSpPr>
        <p:spPr>
          <a:xfrm>
            <a:off x="1989331" y="6782011"/>
            <a:ext cx="24818033" cy="59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288008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8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  <a:endParaRPr lang="es-CL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06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89</Words>
  <Application>Microsoft Office PowerPoint</Application>
  <PresentationFormat>Personalizado</PresentationFormat>
  <Paragraphs>22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Katherinne</dc:creator>
  <cp:lastModifiedBy>Katherinne</cp:lastModifiedBy>
  <cp:revision>2</cp:revision>
  <dcterms:created xsi:type="dcterms:W3CDTF">2025-05-22T17:02:59Z</dcterms:created>
  <dcterms:modified xsi:type="dcterms:W3CDTF">2026-05-04T22:00:29Z</dcterms:modified>
</cp:coreProperties>
</file>