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CC12FB2-A3F7-4AA8-90BC-D2B2FCFE3723}">
          <p14:sldIdLst>
            <p14:sldId id="256"/>
            <p14:sldId id="257"/>
            <p14:sldId id="258"/>
          </p14:sldIdLst>
        </p14:section>
        <p14:section name="Sección sin título" id="{860B357F-5EDF-4738-9EBD-5646B36F1839}">
          <p14:sldIdLst>
            <p14:sldId id="259"/>
            <p14:sldId id="265"/>
            <p14:sldId id="268"/>
            <p14:sldId id="269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B0D"/>
    <a:srgbClr val="E7990C"/>
    <a:srgbClr val="333333"/>
    <a:srgbClr val="699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1B2D15-AFDE-0D36-8B6F-1443A7147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BC9D54-50C7-45BF-8F17-11BF68ED7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2AF91-6F3E-B424-3D48-9F46F260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14D2F-5C43-C83B-43B2-DA696CD01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C5525-4CC7-D09D-EFE0-D2B31FF6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88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AF24B-4CF2-91A1-4690-07077A96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F1DE59-34B0-943A-F292-670638EAA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4D869A-9172-6360-0608-DB4BE710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B6CC69-B4C7-BFD1-B6A5-2683A8C1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0C7015-67D8-D852-1C77-AF25A1BE2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713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85726C-6ECD-8340-E0A2-CA4AFC3C3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60CA92-3111-ACAD-FD79-753FB760F2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4696F3-6198-EEB7-E6BD-79E33551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60315-02EB-AB55-22DB-E5C3BEA4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5B57FF-595E-E003-9414-2B146FA4F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051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146A3-31DB-1EB3-4FA5-326A5923E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4624A4-33A8-CB5C-C1D3-82181AC21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9FA8C-E3EA-02A1-336E-0FEE3FF4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2E058-6C0B-EF8C-D73C-FA16625DB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D9F59-2A8B-1098-D11F-15A98679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00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CBBA5-6CF6-5ABA-91D5-760CB8FC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3156CC-14EB-21D6-4436-DA2835953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FC2D11-FD4C-E1A1-37E9-2A3408FF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A13BCF-737A-00DD-1BE3-4ACAFA3B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5FC55-B6C7-5FDE-688D-C8562739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88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E8D4-479A-9C66-92C8-34FAE432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EAEBC8-FE17-23B3-9596-01F3178B3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9D0588-D40D-26CA-6F69-4B4C219CA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E1C0B-1CAF-9172-06EC-ED5EAF2C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B2EB2E-A65C-BC46-282D-8C16AFB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F50F4-1DFD-2194-BC15-5CBCC520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20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01B11-67DF-A4B1-5DF5-1481E36F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A53FF6-8140-7BDF-6C67-6229A2EFB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ABE1CE-5ED2-D7CD-5435-902839728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7EBE43-C6B1-F680-BB19-F9208F7D0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BACABC-16E3-8F63-806F-A7F7C00EC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9825C2-10F4-8428-1E83-8CEDCB2C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30E71B-AB87-624E-CEB2-2B20F6AF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F42A72C-1C18-3190-D9AC-ACD205FDB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861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CA5BA-2FD5-9C7A-6D1C-8BF25A13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55FA1E-76DD-5702-1E01-4FC39155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CB7906-EFA9-8766-055E-7DAA61C6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6DF335-9985-9591-7C0C-025D93CD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5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C5C7B6-8F09-DA48-9700-25E9F8E0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1D9FC7D-BCF6-B7EE-D55C-3FBD3632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A39093-485C-750E-0A0C-5500247E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14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E3CF8-38B8-CD6C-A054-C0E825A35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9E206-8B0E-E584-E6DD-5D8FD48B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A48E6B-2A71-FB96-D763-3727CE7A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FB9F6-F422-BB54-6523-B07323D9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DED28E-D35A-2E98-2577-919E50EF6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409D0-6826-7B6C-8EE1-9BFB72E9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13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E2D8-EB1D-57BE-DAC0-2EA02DE7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3FF8F1-8BDA-48A1-8B88-F9518D3B7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2C14D4-1C36-0087-C0D9-B3B03201A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2F7768-AE34-A0BF-84EF-6A624609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D56203-C311-83C4-FE30-432522601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40AF86-60F0-86D5-2734-A9B03156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70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00F1B4-41F9-0C58-50BC-6FD230F6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14E302-1338-6C3B-CED5-9C8C11D0D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32A0B-92F3-B24E-B600-13501482D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7D8CA-6E8A-4D37-AE0E-B1507F739DEC}" type="datetimeFigureOut">
              <a:rPr lang="es-CL" smtClean="0"/>
              <a:t>04-05-2026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A903B9-8A99-3A9C-AFA0-B4EB90070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C0237-9306-4518-7F28-404E25525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6D050A-53A4-44A5-9583-2ECFE12BEB9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768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66109-C1CF-D8DB-4018-D1A80862E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760" y="1809115"/>
            <a:ext cx="6278880" cy="1823403"/>
          </a:xfrm>
        </p:spPr>
        <p:txBody>
          <a:bodyPr>
            <a:normAutofit/>
          </a:bodyPr>
          <a:lstStyle/>
          <a:p>
            <a:pPr algn="l"/>
            <a:endParaRPr lang="es-CL" sz="3600" b="1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5093D6-A6EC-37F6-2A67-CBB85C2F6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60" y="4028759"/>
            <a:ext cx="6278880" cy="1132522"/>
          </a:xfrm>
        </p:spPr>
        <p:txBody>
          <a:bodyPr/>
          <a:lstStyle/>
          <a:p>
            <a:pPr algn="l"/>
            <a:endParaRPr lang="es-CL">
              <a:solidFill>
                <a:schemeClr val="bg1"/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DFB8BD7-3DBE-07D3-C9FE-D2A74363E01C}"/>
              </a:ext>
            </a:extLst>
          </p:cNvPr>
          <p:cNvCxnSpPr>
            <a:cxnSpLocks/>
          </p:cNvCxnSpPr>
          <p:nvPr/>
        </p:nvCxnSpPr>
        <p:spPr>
          <a:xfrm>
            <a:off x="619760" y="3815398"/>
            <a:ext cx="1832292" cy="0"/>
          </a:xfrm>
          <a:prstGeom prst="line">
            <a:avLst/>
          </a:prstGeom>
          <a:ln w="28575">
            <a:solidFill>
              <a:srgbClr val="E77B0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69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E8B6AE6-5327-712D-78BB-A6A47806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708" y="1432560"/>
            <a:ext cx="5012372" cy="1600200"/>
          </a:xfrm>
        </p:spPr>
        <p:txBody>
          <a:bodyPr>
            <a:normAutofit/>
          </a:bodyPr>
          <a:lstStyle/>
          <a:p>
            <a:endParaRPr lang="es-CL" sz="2800" dirty="0">
              <a:solidFill>
                <a:srgbClr val="333333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7F31EBEA-BF3A-2120-2AB0-112DB981F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9708" y="3322319"/>
            <a:ext cx="5012372" cy="2326641"/>
          </a:xfrm>
        </p:spPr>
        <p:txBody>
          <a:bodyPr/>
          <a:lstStyle/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60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963479-1474-14E3-C4D5-53ACF5BE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86709788-597F-A887-1016-883996AE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82" y="1496693"/>
            <a:ext cx="4910297" cy="1104345"/>
          </a:xfrm>
        </p:spPr>
        <p:txBody>
          <a:bodyPr>
            <a:normAutofit/>
          </a:bodyPr>
          <a:lstStyle/>
          <a:p>
            <a:endParaRPr lang="es-CL" sz="2400" b="1" dirty="0">
              <a:solidFill>
                <a:srgbClr val="333333"/>
              </a:solidFill>
            </a:endParaRPr>
          </a:p>
        </p:txBody>
      </p: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6DCDCAEA-D1F3-E5E3-BACB-FE0D53820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24321" y="1496693"/>
            <a:ext cx="4910296" cy="4040507"/>
          </a:xfrm>
        </p:spPr>
        <p:txBody>
          <a:bodyPr/>
          <a:lstStyle/>
          <a:p>
            <a:endParaRPr lang="es-CL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0410E1A-4E6E-9E96-9411-3C319CFAF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382" y="2906711"/>
            <a:ext cx="4910297" cy="2630489"/>
          </a:xfrm>
        </p:spPr>
        <p:txBody>
          <a:bodyPr/>
          <a:lstStyle/>
          <a:p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41B67D-BF95-6F9B-B1F2-A0300C2C3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45F67-10D2-ED44-B8DE-EF7C9861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747519"/>
            <a:ext cx="10886440" cy="1066801"/>
          </a:xfrm>
        </p:spPr>
        <p:txBody>
          <a:bodyPr>
            <a:normAutofit/>
          </a:bodyPr>
          <a:lstStyle/>
          <a:p>
            <a:endParaRPr lang="es-CL" sz="3200" dirty="0">
              <a:solidFill>
                <a:srgbClr val="333333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1DC97A-7191-2353-0986-493F98A7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2956559"/>
            <a:ext cx="10886440" cy="3017520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Aquí puede insertar gráficos e información, según lo que se estime conveniente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0F243-7785-3501-62FB-C4B3C2074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1A436E-AD14-E493-F871-16216109D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3105785"/>
            <a:ext cx="9413240" cy="2014855"/>
          </a:xfrm>
        </p:spPr>
        <p:txBody>
          <a:bodyPr/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esta lámina puede insertar imágenes libres</a:t>
            </a:r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15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430CE-24A8-F350-F024-0CA7E641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ítulo 45">
            <a:extLst>
              <a:ext uri="{FF2B5EF4-FFF2-40B4-BE49-F238E27FC236}">
                <a16:creationId xmlns:a16="http://schemas.microsoft.com/office/drawing/2014/main" id="{8F7BA9B2-A201-5D93-1218-D54CF655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880" y="1964053"/>
            <a:ext cx="5273039" cy="1104345"/>
          </a:xfrm>
        </p:spPr>
        <p:txBody>
          <a:bodyPr>
            <a:normAutofit/>
          </a:bodyPr>
          <a:lstStyle/>
          <a:p>
            <a:endParaRPr lang="es-CL" sz="2400" b="1" dirty="0">
              <a:solidFill>
                <a:srgbClr val="333333"/>
              </a:solidFill>
            </a:endParaRPr>
          </a:p>
        </p:txBody>
      </p:sp>
      <p:sp>
        <p:nvSpPr>
          <p:cNvPr id="47" name="Marcador de posición de imagen 46">
            <a:extLst>
              <a:ext uri="{FF2B5EF4-FFF2-40B4-BE49-F238E27FC236}">
                <a16:creationId xmlns:a16="http://schemas.microsoft.com/office/drawing/2014/main" id="{B4ECC929-91F4-8801-0D3A-0DDCD947BD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3" y="640080"/>
            <a:ext cx="4910296" cy="6217919"/>
          </a:xfrm>
        </p:spPr>
        <p:txBody>
          <a:bodyPr/>
          <a:lstStyle/>
          <a:p>
            <a:endParaRPr lang="es-CL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8EFD3EEA-D0F8-EB52-9D9D-47ED8B16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8880" y="3667760"/>
            <a:ext cx="5273039" cy="1869440"/>
          </a:xfrm>
        </p:spPr>
        <p:txBody>
          <a:bodyPr/>
          <a:lstStyle/>
          <a:p>
            <a:endParaRPr lang="es-C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67B52-6668-BB67-2D82-A586237CA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3420D84-F25D-4014-B42C-E0A0E06D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708" y="1432560"/>
            <a:ext cx="5012372" cy="1600200"/>
          </a:xfrm>
        </p:spPr>
        <p:txBody>
          <a:bodyPr>
            <a:normAutofit/>
          </a:bodyPr>
          <a:lstStyle/>
          <a:p>
            <a:endParaRPr lang="es-CL" sz="2800" dirty="0">
              <a:solidFill>
                <a:srgbClr val="333333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71B248F-B630-C0DE-39AF-F5FB937D7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9708" y="3322319"/>
            <a:ext cx="5012372" cy="2326641"/>
          </a:xfrm>
        </p:spPr>
        <p:txBody>
          <a:bodyPr/>
          <a:lstStyle/>
          <a:p>
            <a:endParaRPr lang="es-C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0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295E9-57B4-9733-3B2F-FA1EF1836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72991-BC77-5FA3-6392-E674263EB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733040"/>
            <a:ext cx="10942320" cy="2844800"/>
          </a:xfrm>
        </p:spPr>
        <p:txBody>
          <a:bodyPr>
            <a:normAutofit/>
          </a:bodyPr>
          <a:lstStyle/>
          <a:p>
            <a:endParaRPr lang="es-C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73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20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Katherinne</dc:creator>
  <cp:lastModifiedBy>Katherinne</cp:lastModifiedBy>
  <cp:revision>2</cp:revision>
  <dcterms:created xsi:type="dcterms:W3CDTF">2025-05-20T23:49:13Z</dcterms:created>
  <dcterms:modified xsi:type="dcterms:W3CDTF">2026-05-05T02:58:04Z</dcterms:modified>
</cp:coreProperties>
</file>